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06/04/2024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840A2-A39D-FE37-5B4A-03A438EB7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625"/>
            <a:ext cx="12192000" cy="60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C6A580-F971-980D-5507-398AB7DD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A06ED-DBC6-01EB-A305-049DC5DC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647"/>
            <a:ext cx="12192000" cy="59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E8E1D9-F82D-45D1-72EB-4376058E6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11"/>
            <a:ext cx="12192000" cy="60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ACE04A-0D4F-46C3-7DD7-2D6CE7CC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647"/>
            <a:ext cx="12192000" cy="59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7B9D5-D00C-A08E-A27E-DD5720F6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593"/>
            <a:ext cx="12192000" cy="59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C2F932-640E-3576-97AB-04DDD07DE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37"/>
            <a:ext cx="12192000" cy="60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BF649D-6E35-F3D8-6985-AB897B27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227"/>
            <a:ext cx="12192000" cy="60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C86030-81AA-51B2-E8FF-27C779E8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872"/>
            <a:ext cx="12192000" cy="60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F015A-73DF-8FE1-1AC5-D9D1E8D7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38"/>
            <a:ext cx="12192000" cy="60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7E444-77D2-541D-C5F6-26A070825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92"/>
            <a:ext cx="12192000" cy="60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43A5E-EEE6-CE9D-E065-6AFCAC46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647"/>
            <a:ext cx="12192000" cy="59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340509-873E-1660-82C3-E5BDBCB0E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37"/>
            <a:ext cx="12192000" cy="60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5F81AD-510E-DF6F-C084-E627C2121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326"/>
            <a:ext cx="12192000" cy="60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4C79A-ECA5-615D-A0A3-A1157252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357"/>
            <a:ext cx="12192000" cy="59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2024-03-07T19:33:54Z</dcterms:created>
  <dcterms:modified xsi:type="dcterms:W3CDTF">2024-04-06T18:16:16Z</dcterms:modified>
</cp:coreProperties>
</file>